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59" r:id="rId3"/>
    <p:sldId id="263" r:id="rId4"/>
    <p:sldId id="264" r:id="rId5"/>
    <p:sldId id="265" r:id="rId6"/>
    <p:sldId id="267" r:id="rId7"/>
    <p:sldId id="268" r:id="rId8"/>
    <p:sldId id="270" r:id="rId9"/>
    <p:sldId id="269" r:id="rId10"/>
    <p:sldId id="271" r:id="rId11"/>
    <p:sldId id="262" r:id="rId12"/>
    <p:sldId id="261" r:id="rId13"/>
    <p:sldId id="257" r:id="rId14"/>
    <p:sldId id="260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8"/>
  </p:normalViewPr>
  <p:slideViewPr>
    <p:cSldViewPr snapToGrid="0">
      <p:cViewPr>
        <p:scale>
          <a:sx n="92" d="100"/>
          <a:sy n="92" d="100"/>
        </p:scale>
        <p:origin x="132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4F09-C069-2C3E-C299-02871E43A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A970B-6D63-5F65-9B13-6E380ABD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BE6D-F3CF-EEBF-D706-F8897E18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238C-D095-6367-558F-0BC0655D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3909-F454-46A6-D7D7-5BD873C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4690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8FF6-ED29-0D7D-6768-C979CDEA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CE5C-1DA3-A1A6-1C06-84364F3EF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48FF-8D56-7D06-7473-288A35B5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E1CB8-30BD-A592-9E3D-4328E46D5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A8AE3-CD55-19EB-2FFB-8464E37C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584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860F6-E78A-8A80-551F-7958C52E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9CDE1-DF48-1904-F433-6BA4E9507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7698-135F-BA32-C103-C05F2231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AA19C-C20A-1CB3-159F-9E0E4730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EC817-C33F-54B8-DEB3-D2FAE418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0370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315D-CB70-75BF-08D1-035868E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45CC-C944-63AA-617A-4D10D447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A0A7F-C6C9-30C9-E124-BB0914A5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87D6-13BF-FBE9-A3D8-5C79685B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A664C-46D5-13A1-6892-91ADC56C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8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450D-A5F4-546D-B701-C60E6F01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29D60-1E41-14C6-2D26-A0ECF320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42242-1ABB-A23E-54B2-EE88992A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A5F33-ECE5-989D-C5D4-903EAE1F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E0687-9616-3423-4D9F-A3FE0434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013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E506-D29A-3746-0E07-420074BD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D49-BE33-C598-0DFA-72794E9E8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23F3E-063D-6D78-6508-AFFE829B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ECCCA-91A0-6FE8-6017-9471CD7F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EAE1E-912F-E03B-94A0-74A4B763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67DA2-AE8D-CD88-437B-1FFBBF19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044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5BB4-47E1-2104-2DE4-13E8E297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724A-2A58-1ECC-2C60-F96642AE6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4354D-CF52-9E00-FC52-CC4BABFBA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00CFD-C1FC-7AA2-2E14-48DA7D1C0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A689A-D298-45F4-1304-FEB6B04EB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D6030-9EB5-17EE-5E91-72CC3A11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AEABA-D1C3-D109-ECD0-02F1DCD0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617BA-038D-9524-1097-B423037D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288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79C-D45B-D043-CA17-533BDCA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7C932-6674-CE2F-FD6F-EA73BFC4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760B2-D3BC-F41E-ACF7-9141D0F6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5A5A4-5786-AAD5-197B-3DF5116B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743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90F92-C721-53C5-EDFE-B32419BB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8B02-C5F2-694F-FBD7-331679EC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1549F-CC4E-5FA3-1B06-2F01F33A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2821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187D-8095-7827-CB9E-64DFEC3C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FE02-9EA1-2D25-80D4-5DD007F9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E2F7E-867B-E9C3-20B1-EFD9BF04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07DB0-1B23-BF7F-ED50-DCE8FFF5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83E87-FDFE-5BF8-7787-3F41F279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B16FA-FD61-A24C-6D57-95362E52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9372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E83B-25C0-9B89-A203-A7CCD03F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6B6755-2507-2D9D-F8B3-B46594EB6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38C2B-06B4-0EF7-EDA1-C7BFD278E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283B-CC7D-C86C-31BA-450650FD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8D43-7EDA-8776-0EAB-2026F9DD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0C84-FAAB-38F3-0FF8-09D4EEF3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3111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66D38-5172-2644-1D65-93F4BB38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1AA-716D-B4C5-FC3C-2BFD8261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E97D-B870-19E5-60AD-4C5517D76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281DF-33B0-44F9-66F9-07313112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AAE1-7A2B-B43F-14F9-FBDD489B5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7145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5BE3-181A-B581-9EAD-9A84EFF0F079}"/>
              </a:ext>
            </a:extLst>
          </p:cNvPr>
          <p:cNvSpPr txBox="1">
            <a:spLocks/>
          </p:cNvSpPr>
          <p:nvPr/>
        </p:nvSpPr>
        <p:spPr>
          <a:xfrm>
            <a:off x="838200" y="528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Analysis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2AA3BE-836D-ED93-5793-A2065CD50D4D}"/>
              </a:ext>
            </a:extLst>
          </p:cNvPr>
          <p:cNvSpPr/>
          <p:nvPr/>
        </p:nvSpPr>
        <p:spPr>
          <a:xfrm>
            <a:off x="6821041" y="1656768"/>
            <a:ext cx="5370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By Melih Kurtaran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8AD5D-987A-053E-1AA8-CB92C91C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170928"/>
            <a:ext cx="3851189" cy="21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626EC4-B91A-15B5-A453-9D291841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26" y="4129447"/>
            <a:ext cx="3814119" cy="21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FB5DF8-60CE-1266-94F1-6DF7BE53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350" y="2882959"/>
            <a:ext cx="4123038" cy="231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C8E196-9183-FD92-C982-BCDC4CBE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7" y="4337222"/>
            <a:ext cx="3950043" cy="222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7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A96B4-B2AA-700C-56E3-7EA8E75CD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33790" r="33425" b="21644"/>
          <a:stretch/>
        </p:blipFill>
        <p:spPr bwMode="auto">
          <a:xfrm>
            <a:off x="159010" y="1162724"/>
            <a:ext cx="5223354" cy="305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A4AD4-63DD-A391-0814-E55F74EDC4AC}"/>
              </a:ext>
            </a:extLst>
          </p:cNvPr>
          <p:cNvSpPr txBox="1">
            <a:spLocks/>
          </p:cNvSpPr>
          <p:nvPr/>
        </p:nvSpPr>
        <p:spPr>
          <a:xfrm>
            <a:off x="2893512" y="0"/>
            <a:ext cx="11291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Algorithm’s results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10D6682-AA6F-7C25-03EB-30527104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28" y="2968667"/>
            <a:ext cx="6290850" cy="35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56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49114C3-EE3E-1345-9282-E0F89A6E8C9F}"/>
              </a:ext>
            </a:extLst>
          </p:cNvPr>
          <p:cNvSpPr/>
          <p:nvPr/>
        </p:nvSpPr>
        <p:spPr>
          <a:xfrm>
            <a:off x="542925" y="159543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3FDE5E8D-877A-C999-FF3F-535CF3BF8C1C}"/>
              </a:ext>
            </a:extLst>
          </p:cNvPr>
          <p:cNvSpPr/>
          <p:nvPr/>
        </p:nvSpPr>
        <p:spPr>
          <a:xfrm>
            <a:off x="1809750" y="2416971"/>
            <a:ext cx="1204913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F7D1F48-0D62-ED51-3E56-C4CEBFE19BAA}"/>
              </a:ext>
            </a:extLst>
          </p:cNvPr>
          <p:cNvSpPr/>
          <p:nvPr/>
        </p:nvSpPr>
        <p:spPr>
          <a:xfrm>
            <a:off x="5260183" y="2062164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F16E3D8-0305-CA03-271C-B5D125F06ECB}"/>
              </a:ext>
            </a:extLst>
          </p:cNvPr>
          <p:cNvSpPr/>
          <p:nvPr/>
        </p:nvSpPr>
        <p:spPr>
          <a:xfrm>
            <a:off x="3824287" y="1500190"/>
            <a:ext cx="207168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FA20922-44A5-28CE-9478-529E2FE12A5D}"/>
              </a:ext>
            </a:extLst>
          </p:cNvPr>
          <p:cNvSpPr/>
          <p:nvPr/>
        </p:nvSpPr>
        <p:spPr>
          <a:xfrm>
            <a:off x="8541547" y="2274888"/>
            <a:ext cx="3217066" cy="1325564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9C05A2A-F122-B89F-483F-E3E2FA9056FB}"/>
              </a:ext>
            </a:extLst>
          </p:cNvPr>
          <p:cNvSpPr/>
          <p:nvPr/>
        </p:nvSpPr>
        <p:spPr>
          <a:xfrm>
            <a:off x="9114236" y="1595439"/>
            <a:ext cx="2071688" cy="26550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118AE8A-B96D-4911-7CAF-C14F397189BE}"/>
              </a:ext>
            </a:extLst>
          </p:cNvPr>
          <p:cNvSpPr/>
          <p:nvPr/>
        </p:nvSpPr>
        <p:spPr>
          <a:xfrm>
            <a:off x="7958137" y="4599778"/>
            <a:ext cx="1808561" cy="132556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02A92FD-C7AC-D4AE-4E3A-34858FA755AE}"/>
              </a:ext>
            </a:extLst>
          </p:cNvPr>
          <p:cNvSpPr/>
          <p:nvPr/>
        </p:nvSpPr>
        <p:spPr>
          <a:xfrm>
            <a:off x="9972674" y="4929982"/>
            <a:ext cx="1381125" cy="159544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023A924-DF2F-74C0-93CA-B962D40F9DDA}"/>
              </a:ext>
            </a:extLst>
          </p:cNvPr>
          <p:cNvSpPr/>
          <p:nvPr/>
        </p:nvSpPr>
        <p:spPr>
          <a:xfrm>
            <a:off x="654846" y="452040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DF41EF8-227C-9CA8-6EA0-ECC8FA07BF1B}"/>
              </a:ext>
            </a:extLst>
          </p:cNvPr>
          <p:cNvSpPr/>
          <p:nvPr/>
        </p:nvSpPr>
        <p:spPr>
          <a:xfrm>
            <a:off x="1390650" y="4929982"/>
            <a:ext cx="838200" cy="973933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235219F-63D6-D9B0-6792-1A27DBB6F9CC}"/>
              </a:ext>
            </a:extLst>
          </p:cNvPr>
          <p:cNvSpPr/>
          <p:nvPr/>
        </p:nvSpPr>
        <p:spPr>
          <a:xfrm>
            <a:off x="3666528" y="4345779"/>
            <a:ext cx="283487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C916DA92-5DBC-C0EC-F53D-D3D234AE3D2A}"/>
              </a:ext>
            </a:extLst>
          </p:cNvPr>
          <p:cNvSpPr/>
          <p:nvPr/>
        </p:nvSpPr>
        <p:spPr>
          <a:xfrm>
            <a:off x="5361383" y="4907753"/>
            <a:ext cx="1069184" cy="12438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4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736B-CEAA-BD5B-1950-67B59675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9" y="1343424"/>
            <a:ext cx="11011249" cy="48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79BF0E-E25A-AFB7-14AF-22FE7052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32918" b="16249"/>
          <a:stretch/>
        </p:blipFill>
        <p:spPr bwMode="auto">
          <a:xfrm>
            <a:off x="566552" y="1185861"/>
            <a:ext cx="11058895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34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6AA9EE-B89D-F6E8-447E-26043C527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42917" r="53360" b="27499"/>
          <a:stretch/>
        </p:blipFill>
        <p:spPr bwMode="auto">
          <a:xfrm>
            <a:off x="600844" y="1343424"/>
            <a:ext cx="10990311" cy="4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9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3DA01-C8B7-37AD-CE17-BCBD6F06CBED}"/>
              </a:ext>
            </a:extLst>
          </p:cNvPr>
          <p:cNvSpPr/>
          <p:nvPr/>
        </p:nvSpPr>
        <p:spPr>
          <a:xfrm>
            <a:off x="663879" y="676405"/>
            <a:ext cx="3208034" cy="275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b="1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EAED9-13A6-142B-0260-36279CBD3257}"/>
              </a:ext>
            </a:extLst>
          </p:cNvPr>
          <p:cNvSpPr txBox="1"/>
          <p:nvPr/>
        </p:nvSpPr>
        <p:spPr>
          <a:xfrm>
            <a:off x="781284" y="1852647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Accuracy</a:t>
            </a:r>
            <a:r>
              <a:rPr lang="en-FI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=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FD5DE-AC9B-9907-4F62-227BF2AF57CA}"/>
              </a:ext>
            </a:extLst>
          </p:cNvPr>
          <p:cNvSpPr txBox="1"/>
          <p:nvPr/>
        </p:nvSpPr>
        <p:spPr>
          <a:xfrm>
            <a:off x="2694661" y="1560261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C01494-6A17-D7D2-F34D-9B82CE2FA9E2}"/>
              </a:ext>
            </a:extLst>
          </p:cNvPr>
          <p:cNvCxnSpPr/>
          <p:nvPr/>
        </p:nvCxnSpPr>
        <p:spPr>
          <a:xfrm>
            <a:off x="2517732" y="2052702"/>
            <a:ext cx="82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B0DCDE-F231-246A-D384-0C8B713FE4E2}"/>
              </a:ext>
            </a:extLst>
          </p:cNvPr>
          <p:cNvCxnSpPr>
            <a:cxnSpLocks/>
          </p:cNvCxnSpPr>
          <p:nvPr/>
        </p:nvCxnSpPr>
        <p:spPr>
          <a:xfrm>
            <a:off x="2379611" y="2052702"/>
            <a:ext cx="113511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FF1308-D855-D10C-5462-800A46673C6C}"/>
              </a:ext>
            </a:extLst>
          </p:cNvPr>
          <p:cNvSpPr txBox="1"/>
          <p:nvPr/>
        </p:nvSpPr>
        <p:spPr>
          <a:xfrm>
            <a:off x="2251304" y="2114258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 + FP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4DF9B-B991-13B4-24FB-899B3FC05A5F}"/>
              </a:ext>
            </a:extLst>
          </p:cNvPr>
          <p:cNvSpPr/>
          <p:nvPr/>
        </p:nvSpPr>
        <p:spPr>
          <a:xfrm>
            <a:off x="7372338" y="676404"/>
            <a:ext cx="4250001" cy="275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b="1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81AB9-2AF5-4DC2-720D-990335FE1FDF}"/>
              </a:ext>
            </a:extLst>
          </p:cNvPr>
          <p:cNvSpPr txBox="1"/>
          <p:nvPr/>
        </p:nvSpPr>
        <p:spPr>
          <a:xfrm>
            <a:off x="7667112" y="1852647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Precision</a:t>
            </a:r>
            <a:r>
              <a:rPr lang="en-FI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FC7E4-B78F-2187-F162-FF66F34BBD9D}"/>
              </a:ext>
            </a:extLst>
          </p:cNvPr>
          <p:cNvSpPr txBox="1"/>
          <p:nvPr/>
        </p:nvSpPr>
        <p:spPr>
          <a:xfrm>
            <a:off x="10010569" y="1546692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021CE-9D14-A22B-D919-A084CD08A5FD}"/>
              </a:ext>
            </a:extLst>
          </p:cNvPr>
          <p:cNvCxnSpPr/>
          <p:nvPr/>
        </p:nvCxnSpPr>
        <p:spPr>
          <a:xfrm>
            <a:off x="10561583" y="2052702"/>
            <a:ext cx="82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016A58-418C-CD70-7581-F05C294AB24C}"/>
              </a:ext>
            </a:extLst>
          </p:cNvPr>
          <p:cNvCxnSpPr>
            <a:cxnSpLocks/>
          </p:cNvCxnSpPr>
          <p:nvPr/>
        </p:nvCxnSpPr>
        <p:spPr>
          <a:xfrm flipV="1">
            <a:off x="9426469" y="2052701"/>
            <a:ext cx="1645002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F520C0-B7D7-2ECE-13F0-1289F7452BA0}"/>
              </a:ext>
            </a:extLst>
          </p:cNvPr>
          <p:cNvSpPr txBox="1"/>
          <p:nvPr/>
        </p:nvSpPr>
        <p:spPr>
          <a:xfrm>
            <a:off x="9426469" y="2083480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num of actuals</a:t>
            </a:r>
            <a:endParaRPr lang="en-FI" sz="1400" b="1" dirty="0">
              <a:solidFill>
                <a:schemeClr val="bg1"/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06E353-5BD1-53C8-DADB-E95E1232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61" y="2868544"/>
            <a:ext cx="6194697" cy="38502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FF1525-D065-390E-E4EE-AEA934326D49}"/>
              </a:ext>
            </a:extLst>
          </p:cNvPr>
          <p:cNvSpPr/>
          <p:nvPr/>
        </p:nvSpPr>
        <p:spPr>
          <a:xfrm flipH="1">
            <a:off x="309902" y="4626467"/>
            <a:ext cx="22367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hinoor Devanagari" panose="02000000000000000000" pitchFamily="2" charset="77"/>
                <a:cs typeface="Kohinoor Devanagari" panose="02000000000000000000" pitchFamily="2" charset="77"/>
              </a:rPr>
              <a:t>31.5 %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C08AD7-54AB-B7B7-E115-4D0C9D500E1A}"/>
              </a:ext>
            </a:extLst>
          </p:cNvPr>
          <p:cNvSpPr/>
          <p:nvPr/>
        </p:nvSpPr>
        <p:spPr>
          <a:xfrm flipH="1">
            <a:off x="9377058" y="4605242"/>
            <a:ext cx="22367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hinoor Devanagari" panose="02000000000000000000" pitchFamily="2" charset="77"/>
                <a:cs typeface="Kohinoor Devanagari" panose="02000000000000000000" pitchFamily="2" charset="77"/>
              </a:rPr>
              <a:t>41.5 %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CB2CE-67A9-5791-149A-9CAAE6EFC66F}"/>
              </a:ext>
            </a:extLst>
          </p:cNvPr>
          <p:cNvSpPr txBox="1"/>
          <p:nvPr/>
        </p:nvSpPr>
        <p:spPr>
          <a:xfrm>
            <a:off x="280996" y="4257583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Average Accuracy</a:t>
            </a:r>
            <a:r>
              <a:rPr lang="en-FI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0870F-A732-5759-6B33-0B8FE3E039BC}"/>
              </a:ext>
            </a:extLst>
          </p:cNvPr>
          <p:cNvSpPr txBox="1"/>
          <p:nvPr/>
        </p:nvSpPr>
        <p:spPr>
          <a:xfrm>
            <a:off x="9247328" y="429928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Average Precision</a:t>
            </a:r>
            <a:r>
              <a:rPr lang="en-FI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191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Person Level: Worst Performance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266058-36DF-5A64-C03F-945EC7AC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69" y="1006375"/>
            <a:ext cx="10025062" cy="563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3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Person Level: Best Performance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B82CFE-5D78-1088-ADD0-B8F55925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955477"/>
            <a:ext cx="10163175" cy="57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45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Level: Validation (MSE)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DE1FDBE-910F-DC2A-FFA9-05714CCDC1EA}"/>
              </a:ext>
            </a:extLst>
          </p:cNvPr>
          <p:cNvSpPr/>
          <p:nvPr/>
        </p:nvSpPr>
        <p:spPr>
          <a:xfrm>
            <a:off x="542925" y="1690687"/>
            <a:ext cx="4110620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66651D5-A3AD-D88E-0C25-6573499FC567}"/>
              </a:ext>
            </a:extLst>
          </p:cNvPr>
          <p:cNvSpPr/>
          <p:nvPr/>
        </p:nvSpPr>
        <p:spPr>
          <a:xfrm>
            <a:off x="3224212" y="2797969"/>
            <a:ext cx="2390775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08A73A-80F1-CC47-2C37-93E7C858C91B}"/>
              </a:ext>
            </a:extLst>
          </p:cNvPr>
          <p:cNvSpPr/>
          <p:nvPr/>
        </p:nvSpPr>
        <p:spPr>
          <a:xfrm>
            <a:off x="2412497" y="2412207"/>
            <a:ext cx="371475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CEBCE8-5083-9DF4-8C13-04CB9016CFB5}"/>
              </a:ext>
            </a:extLst>
          </p:cNvPr>
          <p:cNvSpPr/>
          <p:nvPr/>
        </p:nvSpPr>
        <p:spPr>
          <a:xfrm>
            <a:off x="4233861" y="3499247"/>
            <a:ext cx="371475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49ADF3-777D-5F28-49D5-4FC580047AB1}"/>
              </a:ext>
            </a:extLst>
          </p:cNvPr>
          <p:cNvCxnSpPr>
            <a:cxnSpLocks/>
          </p:cNvCxnSpPr>
          <p:nvPr/>
        </p:nvCxnSpPr>
        <p:spPr>
          <a:xfrm flipH="1" flipV="1">
            <a:off x="2598234" y="2584251"/>
            <a:ext cx="1821364" cy="11078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F08C8-C193-681C-388C-AE8685631A5F}"/>
              </a:ext>
            </a:extLst>
          </p:cNvPr>
          <p:cNvCxnSpPr>
            <a:cxnSpLocks/>
          </p:cNvCxnSpPr>
          <p:nvPr/>
        </p:nvCxnSpPr>
        <p:spPr>
          <a:xfrm flipV="1">
            <a:off x="2598234" y="2594670"/>
            <a:ext cx="0" cy="109745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53B8A1-8947-A18B-35E0-AF2712D08B91}"/>
              </a:ext>
            </a:extLst>
          </p:cNvPr>
          <p:cNvCxnSpPr>
            <a:cxnSpLocks/>
          </p:cNvCxnSpPr>
          <p:nvPr/>
        </p:nvCxnSpPr>
        <p:spPr>
          <a:xfrm flipH="1">
            <a:off x="2598234" y="3692128"/>
            <a:ext cx="18213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Top 5 Distance Similarity Measures implementation in Machine Learning | by  Vikas Kp | Medium">
            <a:extLst>
              <a:ext uri="{FF2B5EF4-FFF2-40B4-BE49-F238E27FC236}">
                <a16:creationId xmlns:a16="http://schemas.microsoft.com/office/drawing/2014/main" id="{983E7DE9-81A1-EB95-5883-FF291F3C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8" y="1806963"/>
            <a:ext cx="5747836" cy="9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CB8220-A6DD-6B07-CA8A-1CBB0DF82E1B}"/>
              </a:ext>
            </a:extLst>
          </p:cNvPr>
          <p:cNvSpPr txBox="1"/>
          <p:nvPr/>
        </p:nvSpPr>
        <p:spPr>
          <a:xfrm>
            <a:off x="6240964" y="3100179"/>
            <a:ext cx="50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F</a:t>
            </a:r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or each predicted box calculated based on closest actual box</a:t>
            </a:r>
          </a:p>
        </p:txBody>
      </p:sp>
    </p:spTree>
    <p:extLst>
      <p:ext uri="{BB962C8B-B14F-4D97-AF65-F5344CB8AC3E}">
        <p14:creationId xmlns:p14="http://schemas.microsoft.com/office/powerpoint/2010/main" val="378420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Level: Validation (MSE)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4524B-7898-7F44-6654-60C819B97FF7}"/>
              </a:ext>
            </a:extLst>
          </p:cNvPr>
          <p:cNvSpPr txBox="1"/>
          <p:nvPr/>
        </p:nvSpPr>
        <p:spPr>
          <a:xfrm>
            <a:off x="626165" y="2274838"/>
            <a:ext cx="45554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1 is 8.5104145378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2 is 50.395124613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3 is 58.286825078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4 is 283.01616047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5 is 26.164329392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6 is 15.307548531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7 is 5.3235438584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8 is 11.645002907</a:t>
            </a:r>
            <a:endParaRPr lang="en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48AED-C97F-8B14-CFCD-D1E59BB1B898}"/>
              </a:ext>
            </a:extLst>
          </p:cNvPr>
          <p:cNvSpPr/>
          <p:nvPr/>
        </p:nvSpPr>
        <p:spPr>
          <a:xfrm>
            <a:off x="-899948" y="1690063"/>
            <a:ext cx="76076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Size of image: (1920,1080)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792E0-3224-4080-2814-486B22C2C83B}"/>
              </a:ext>
            </a:extLst>
          </p:cNvPr>
          <p:cNvSpPr/>
          <p:nvPr/>
        </p:nvSpPr>
        <p:spPr>
          <a:xfrm>
            <a:off x="233415" y="4594324"/>
            <a:ext cx="50451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Average MSE = 57.331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83611A-8182-B948-2C80-8FFD83CC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85" y="1343424"/>
            <a:ext cx="4556606" cy="25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0ED33A4-43FB-E647-4D2F-43F3F84D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85" y="4120859"/>
            <a:ext cx="4556606" cy="25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5056C4-853C-186B-FD84-387FAD44B1DE}"/>
              </a:ext>
            </a:extLst>
          </p:cNvPr>
          <p:cNvSpPr/>
          <p:nvPr/>
        </p:nvSpPr>
        <p:spPr>
          <a:xfrm>
            <a:off x="9574155" y="1398375"/>
            <a:ext cx="11070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6B3D8-BC99-979A-D95B-8CAFFC3525FD}"/>
              </a:ext>
            </a:extLst>
          </p:cNvPr>
          <p:cNvSpPr/>
          <p:nvPr/>
        </p:nvSpPr>
        <p:spPr>
          <a:xfrm>
            <a:off x="9398176" y="4120859"/>
            <a:ext cx="14589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Worst</a:t>
            </a:r>
          </a:p>
        </p:txBody>
      </p:sp>
    </p:spTree>
    <p:extLst>
      <p:ext uri="{BB962C8B-B14F-4D97-AF65-F5344CB8AC3E}">
        <p14:creationId xmlns:p14="http://schemas.microsoft.com/office/powerpoint/2010/main" val="266846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Data Annotation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051019A-73FE-E96A-0B50-6280248A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71" y="1853514"/>
            <a:ext cx="5699220" cy="33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DDC80-CAF5-0EB7-F067-61D37E9B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11" y="1343424"/>
            <a:ext cx="5699220" cy="284961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FA6D8D4-369F-B29F-FCCC-CACCC7BAD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28" y="4447558"/>
            <a:ext cx="3801762" cy="21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7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4343400" y="2766218"/>
            <a:ext cx="350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THANK YOU!</a:t>
            </a:r>
          </a:p>
        </p:txBody>
      </p:sp>
      <p:pic>
        <p:nvPicPr>
          <p:cNvPr id="2" name="Picture 2" descr="instagram-logo - Ritun Puutarha">
            <a:extLst>
              <a:ext uri="{FF2B5EF4-FFF2-40B4-BE49-F238E27FC236}">
                <a16:creationId xmlns:a16="http://schemas.microsoft.com/office/drawing/2014/main" id="{9273526F-744E-DB56-61D5-063BD0F0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08" y="6152286"/>
            <a:ext cx="626605" cy="62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ABAF821B-D9C3-825B-3111-22172779D36E}"/>
              </a:ext>
            </a:extLst>
          </p:cNvPr>
          <p:cNvSpPr txBox="1"/>
          <p:nvPr/>
        </p:nvSpPr>
        <p:spPr>
          <a:xfrm>
            <a:off x="839148" y="6349463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@</a:t>
            </a:r>
            <a:r>
              <a:rPr lang="tr-TR" sz="1600" dirty="0" err="1">
                <a:latin typeface="Calibri"/>
                <a:cs typeface="Calibri"/>
              </a:rPr>
              <a:t>melihkurtaran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DE3FC6-7613-AFE8-5FC5-092B90F91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08" y="6182932"/>
            <a:ext cx="544794" cy="5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A681C7EF-78E8-099F-0A1F-955D496EE7F2}"/>
              </a:ext>
            </a:extLst>
          </p:cNvPr>
          <p:cNvSpPr txBox="1"/>
          <p:nvPr/>
        </p:nvSpPr>
        <p:spPr>
          <a:xfrm>
            <a:off x="3820047" y="6315427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Melih Kurtaran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D8D105-FC85-55D1-C54E-76093501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00" y="6238687"/>
            <a:ext cx="693825" cy="4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88653EAD-BD8E-EB48-F311-1143DD7DF888}"/>
              </a:ext>
            </a:extLst>
          </p:cNvPr>
          <p:cNvSpPr txBox="1"/>
          <p:nvPr/>
        </p:nvSpPr>
        <p:spPr>
          <a:xfrm>
            <a:off x="6565175" y="6349463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@</a:t>
            </a:r>
            <a:r>
              <a:rPr lang="tr-TR" sz="1600" dirty="0" err="1">
                <a:latin typeface="Calibri"/>
                <a:cs typeface="Calibri"/>
              </a:rPr>
              <a:t>MelihKurtaran</a:t>
            </a:r>
            <a:endParaRPr lang="tr-TR" sz="1600" dirty="0">
              <a:latin typeface="Calibri"/>
              <a:cs typeface="Calibri"/>
            </a:endParaRPr>
          </a:p>
        </p:txBody>
      </p:sp>
      <p:pic>
        <p:nvPicPr>
          <p:cNvPr id="7172" name="Picture 4" descr="Gmail Logo, symbol, meaning, history, PNG, brand">
            <a:extLst>
              <a:ext uri="{FF2B5EF4-FFF2-40B4-BE49-F238E27FC236}">
                <a16:creationId xmlns:a16="http://schemas.microsoft.com/office/drawing/2014/main" id="{5C8DF695-4D32-55E5-A82F-5EACC196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17" y="6248527"/>
            <a:ext cx="818270" cy="4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EDA94A6B-2065-DE14-07EF-01F4E6F853C1}"/>
              </a:ext>
            </a:extLst>
          </p:cNvPr>
          <p:cNvSpPr txBox="1"/>
          <p:nvPr/>
        </p:nvSpPr>
        <p:spPr>
          <a:xfrm>
            <a:off x="9599351" y="6363754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 err="1">
                <a:latin typeface="Calibri"/>
                <a:cs typeface="Calibri"/>
              </a:rPr>
              <a:t>melihkurtaran@gmail.com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42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Why Pixel-wise Comparison?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2A3A-280E-5977-BFD7-BF86B468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07" y="1155525"/>
            <a:ext cx="9135649" cy="51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9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A68E69-C35E-6224-6745-D300EB0E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40" y="1102291"/>
            <a:ext cx="9709064" cy="546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Why Pixel-wise Comparison?</a:t>
            </a:r>
          </a:p>
        </p:txBody>
      </p:sp>
    </p:spTree>
    <p:extLst>
      <p:ext uri="{BB962C8B-B14F-4D97-AF65-F5344CB8AC3E}">
        <p14:creationId xmlns:p14="http://schemas.microsoft.com/office/powerpoint/2010/main" val="402505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</a:t>
            </a:r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hy </a:t>
            </a:r>
            <a:r>
              <a:rPr lang="en-FI" b="1" dirty="0">
                <a:solidFill>
                  <a:srgbClr val="FF00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NOT</a:t>
            </a:r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Pixel-wise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8D5CAB-443B-4C3C-FF01-1B11144B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37" y="1075672"/>
            <a:ext cx="9812055" cy="55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4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838200" y="-12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Better Approach: Background Removal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13C091-BB26-7863-1E8F-16AFF85D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96" y="1085849"/>
            <a:ext cx="9549008" cy="537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93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838200" y="-12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Better Approach: Background Removal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6DCFF5-DF35-CCD6-F393-B772E282E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6" y="1112619"/>
            <a:ext cx="9857712" cy="55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7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6740566" y="507413"/>
            <a:ext cx="46231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Background Removal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52425E-48C7-FFDA-43AF-856750AD5D68}"/>
              </a:ext>
            </a:extLst>
          </p:cNvPr>
          <p:cNvSpPr txBox="1">
            <a:spLocks/>
          </p:cNvSpPr>
          <p:nvPr/>
        </p:nvSpPr>
        <p:spPr>
          <a:xfrm>
            <a:off x="719985" y="463460"/>
            <a:ext cx="4077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Pixel-wise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6E276-22B3-C62C-D088-6812F664157C}"/>
              </a:ext>
            </a:extLst>
          </p:cNvPr>
          <p:cNvSpPr txBox="1"/>
          <p:nvPr/>
        </p:nvSpPr>
        <p:spPr>
          <a:xfrm>
            <a:off x="719985" y="2242159"/>
            <a:ext cx="3682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Runs very slow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698C-68A1-855A-B697-5CA96AD4A42E}"/>
              </a:ext>
            </a:extLst>
          </p:cNvPr>
          <p:cNvSpPr txBox="1"/>
          <p:nvPr/>
        </p:nvSpPr>
        <p:spPr>
          <a:xfrm>
            <a:off x="6740566" y="2242158"/>
            <a:ext cx="408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Runs relatively 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65F0A-C464-8725-0BF3-650DFC3FF3B4}"/>
              </a:ext>
            </a:extLst>
          </p:cNvPr>
          <p:cNvSpPr txBox="1"/>
          <p:nvPr/>
        </p:nvSpPr>
        <p:spPr>
          <a:xfrm>
            <a:off x="719984" y="3280070"/>
            <a:ext cx="396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N</a:t>
            </a:r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eeds an empty image of the beach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A6A0F-146C-C670-F2CA-D7022FB8B818}"/>
              </a:ext>
            </a:extLst>
          </p:cNvPr>
          <p:cNvSpPr txBox="1"/>
          <p:nvPr/>
        </p:nvSpPr>
        <p:spPr>
          <a:xfrm>
            <a:off x="6740566" y="3280070"/>
            <a:ext cx="396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Do not need an empty beach image </a:t>
            </a:r>
            <a:endParaRPr lang="en-FI" sz="3200" dirty="0"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EDAC5-B863-B91C-C787-BFDC9D7B9746}"/>
              </a:ext>
            </a:extLst>
          </p:cNvPr>
          <p:cNvSpPr txBox="1"/>
          <p:nvPr/>
        </p:nvSpPr>
        <p:spPr>
          <a:xfrm>
            <a:off x="719984" y="5025025"/>
            <a:ext cx="494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Too Many False 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5F9D4-4279-EDCD-4302-8A97F0F34D61}"/>
              </a:ext>
            </a:extLst>
          </p:cNvPr>
          <p:cNvSpPr txBox="1"/>
          <p:nvPr/>
        </p:nvSpPr>
        <p:spPr>
          <a:xfrm>
            <a:off x="6740566" y="5025024"/>
            <a:ext cx="494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Less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4214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31304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How to validate?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F0656B-416E-6732-019E-9E50DBA79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4076" r="28599" b="17442"/>
          <a:stretch/>
        </p:blipFill>
        <p:spPr bwMode="auto">
          <a:xfrm>
            <a:off x="776748" y="1066072"/>
            <a:ext cx="4707430" cy="279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C52E-05F6-1D55-7DDC-6C482ED13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6" t="31232" r="24075" b="18722"/>
          <a:stretch/>
        </p:blipFill>
        <p:spPr bwMode="auto">
          <a:xfrm>
            <a:off x="6296416" y="1066072"/>
            <a:ext cx="4891783" cy="27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14C5DA-5A2B-E371-8241-7C5D3B88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12" y="4058043"/>
            <a:ext cx="4707431" cy="26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A6C9BD8-D2D8-3F14-6777-919B25980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9" t="30869" r="48322" b="28318"/>
          <a:stretch/>
        </p:blipFill>
        <p:spPr bwMode="auto">
          <a:xfrm>
            <a:off x="5942371" y="4045976"/>
            <a:ext cx="4891783" cy="26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</TotalTime>
  <Words>221</Words>
  <Application>Microsoft Macintosh PowerPoint</Application>
  <PresentationFormat>Widescreen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Kohinoor Devanagari</vt:lpstr>
      <vt:lpstr>Office Theme</vt:lpstr>
      <vt:lpstr>PowerPoint Presentation</vt:lpstr>
      <vt:lpstr>Data Annotation</vt:lpstr>
      <vt:lpstr>Why Pixel-wise Comparison?</vt:lpstr>
      <vt:lpstr>PowerPoint Presentation</vt:lpstr>
      <vt:lpstr>Why NOT Pixel-wise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magic of box matching</vt:lpstr>
      <vt:lpstr>The magic of box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Melih Kurtaran</dc:creator>
  <cp:lastModifiedBy>Melih Kurtaran</cp:lastModifiedBy>
  <cp:revision>11</cp:revision>
  <dcterms:created xsi:type="dcterms:W3CDTF">2022-11-17T15:31:36Z</dcterms:created>
  <dcterms:modified xsi:type="dcterms:W3CDTF">2022-11-17T23:53:12Z</dcterms:modified>
</cp:coreProperties>
</file>